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492" r:id="rId3"/>
    <p:sldId id="508" r:id="rId4"/>
    <p:sldId id="509" r:id="rId5"/>
    <p:sldId id="510" r:id="rId6"/>
    <p:sldId id="511" r:id="rId7"/>
    <p:sldId id="513" r:id="rId8"/>
    <p:sldId id="514" r:id="rId9"/>
    <p:sldId id="515" r:id="rId10"/>
    <p:sldId id="516" r:id="rId11"/>
    <p:sldId id="507" r:id="rId12"/>
    <p:sldId id="51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649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C5884-54A5-48CD-92F7-3C8A8A099C92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D880E-F2C7-48D2-92D4-A9BC02F70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40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FE15612-64A0-4414-A842-C574681CB08F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F5448A-CF0D-49B9-B3EE-323658C2B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15612-64A0-4414-A842-C574681CB08F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5448A-CF0D-49B9-B3EE-323658C2B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15612-64A0-4414-A842-C574681CB08F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5448A-CF0D-49B9-B3EE-323658C2B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15612-64A0-4414-A842-C574681CB08F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5448A-CF0D-49B9-B3EE-323658C2B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FE15612-64A0-4414-A842-C574681CB08F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F5448A-CF0D-49B9-B3EE-323658C2B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15612-64A0-4414-A842-C574681CB08F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F5448A-CF0D-49B9-B3EE-323658C2B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15612-64A0-4414-A842-C574681CB08F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F5448A-CF0D-49B9-B3EE-323658C2B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15612-64A0-4414-A842-C574681CB08F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5448A-CF0D-49B9-B3EE-323658C2B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15612-64A0-4414-A842-C574681CB08F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5448A-CF0D-49B9-B3EE-323658C2B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FE15612-64A0-4414-A842-C574681CB08F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F5448A-CF0D-49B9-B3EE-323658C2B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FE15612-64A0-4414-A842-C574681CB08F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F5448A-CF0D-49B9-B3EE-323658C2B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FE15612-64A0-4414-A842-C574681CB08F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4F5448A-CF0D-49B9-B3EE-323658C2B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928688" y="2538770"/>
            <a:ext cx="7500937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«Головной мозг: продолговатый, мост, мозжечок, средний мозг»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831992"/>
            <a:ext cx="8640960" cy="147732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Задачи.</a:t>
            </a: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характеристику: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Отделам головного мозга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Строению и функциям продолговатого мозга, моста, мозжечка, среднего мозга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84368" y="184931"/>
            <a:ext cx="100811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 45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9087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41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32240" y="6309320"/>
            <a:ext cx="215989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160091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361036"/>
            <a:ext cx="8606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среднего мозга отходят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две пары черепно-мозговых нервов, которые управляют движением глаз, изменяют размер зрачка и кривизну хрусталика.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Поэтому средний мозг нередко сравнивают с кнопками управления качеством изображения на телевизионном экране. Чтобы что-то увидеть, надо настроить телевизор. Нечто подобное совершает средний мозг. Так, он обеспечивает настройку оптики глаза на нужную резкость и контрастность изображения. В случае отклонения от устойчивого положения тела мозг восстанавливает нормальное положение.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6" descr="http://stomexpert.kz/wp-content/uploads/2015/02/%D1%85%D0%B5%D0%B9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90000"/>
            <a:ext cx="8928992" cy="412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Отделы головного мозга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84478"/>
            <a:ext cx="4032448" cy="297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88045"/>
            <a:ext cx="2952328" cy="321701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460027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692696"/>
            <a:ext cx="86067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Какие отделы различают в головном мозге?</a:t>
            </a:r>
          </a:p>
          <a:p>
            <a:pPr>
              <a:spcBef>
                <a:spcPct val="0"/>
              </a:spcBef>
            </a:pPr>
            <a:r>
              <a:rPr lang="ru-RU" altLang="ru-RU" i="1" dirty="0" smtClean="0">
                <a:solidFill>
                  <a:srgbClr val="C00000"/>
                </a:solidFill>
                <a:latin typeface="Arial" charset="0"/>
              </a:rPr>
              <a:t>Большие полушария, промежуточный, средний, мост и мозжечок, продолговатый мозг.</a:t>
            </a:r>
            <a:endParaRPr lang="ru-RU" altLang="ru-RU" i="1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Какие отделы относят к переднему мозгу?</a:t>
            </a:r>
          </a:p>
          <a:p>
            <a:pPr>
              <a:spcBef>
                <a:spcPct val="0"/>
              </a:spcBef>
            </a:pPr>
            <a:r>
              <a:rPr lang="ru-RU" altLang="ru-RU" i="1" dirty="0" smtClean="0">
                <a:solidFill>
                  <a:srgbClr val="C00000"/>
                </a:solidFill>
                <a:latin typeface="Arial" charset="0"/>
              </a:rPr>
              <a:t>Большие полушария и промежуточный мозг.</a:t>
            </a: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Какие отделы относятся к заднему мозгу?</a:t>
            </a:r>
            <a:endParaRPr lang="ru-RU" altLang="ru-RU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Продолговатый мозг, мост и 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мозжечок.</a:t>
            </a:r>
            <a:endParaRPr lang="ru-RU" altLang="ru-RU" dirty="0" smtClean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Какие три системы органов контролирует продолговатый мозг?</a:t>
            </a:r>
            <a:endParaRPr lang="ru-RU" altLang="ru-RU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i="1" dirty="0" smtClean="0">
                <a:solidFill>
                  <a:srgbClr val="C00000"/>
                </a:solidFill>
                <a:latin typeface="Arial" charset="0"/>
              </a:rPr>
              <a:t>Кровеносную, дыхательную и пищеварительную системы.</a:t>
            </a: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Каковы основные функции мозжечка?</a:t>
            </a:r>
            <a:endParaRPr lang="ru-RU" altLang="ru-RU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i="1" dirty="0" smtClean="0">
                <a:solidFill>
                  <a:srgbClr val="C00000"/>
                </a:solidFill>
                <a:latin typeface="Arial" charset="0"/>
              </a:rPr>
              <a:t>Отвечает за координацию и равновесие.</a:t>
            </a: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Каково строение среднего мозга?</a:t>
            </a:r>
          </a:p>
          <a:p>
            <a:pPr>
              <a:spcBef>
                <a:spcPct val="0"/>
              </a:spcBef>
            </a:pP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его верхней поверхности, обращённой к мозжечку, расположены четыре небольших бугорка – четверохолмие. </a:t>
            </a:r>
            <a:endParaRPr lang="ru-RU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Каковы функции среднего мозга?</a:t>
            </a:r>
            <a:endParaRPr lang="ru-RU" altLang="ru-RU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Бугорки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центры первичной обработки информации: верхние бугорки получают и обрабатывают зрительную информацию, а нижние – слуховую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их участием осуществляются ориентировочные реакции. </a:t>
            </a:r>
            <a:endParaRPr lang="ru-RU" altLang="ru-RU" i="1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Сколько </a:t>
            </a:r>
            <a:r>
              <a:rPr lang="ru-RU" altLang="ru-RU" dirty="0">
                <a:latin typeface="Arial" charset="0"/>
              </a:rPr>
              <a:t>пар нервов отходит от </a:t>
            </a:r>
            <a:r>
              <a:rPr lang="ru-RU" altLang="ru-RU" dirty="0" smtClean="0">
                <a:latin typeface="Arial" charset="0"/>
              </a:rPr>
              <a:t>среднего </a:t>
            </a:r>
            <a:r>
              <a:rPr lang="ru-RU" altLang="ru-RU" dirty="0">
                <a:latin typeface="Arial" charset="0"/>
              </a:rPr>
              <a:t>мозга</a:t>
            </a:r>
            <a:r>
              <a:rPr lang="ru-RU" altLang="ru-RU" dirty="0" smtClean="0">
                <a:latin typeface="Arial" charset="0"/>
              </a:rPr>
              <a:t>? Каковы их </a:t>
            </a:r>
            <a:r>
              <a:rPr lang="ru-RU" altLang="ru-RU" dirty="0">
                <a:latin typeface="Arial" charset="0"/>
              </a:rPr>
              <a:t>ф</a:t>
            </a:r>
            <a:r>
              <a:rPr lang="ru-RU" altLang="ru-RU" dirty="0" smtClean="0">
                <a:latin typeface="Arial" charset="0"/>
              </a:rPr>
              <a:t>ункции?</a:t>
            </a:r>
          </a:p>
          <a:p>
            <a:pPr>
              <a:spcBef>
                <a:spcPct val="0"/>
              </a:spcBef>
            </a:pP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пары черепно-мозговых нервов, которые управляют движением глаз, изменяют размер зрачка и кривизну хрусталика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07504" y="90000"/>
            <a:ext cx="8928992" cy="412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Подведем итоги: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37378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620688"/>
            <a:ext cx="860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Что обозначено на рисунке?</a:t>
            </a:r>
            <a:endParaRPr lang="ru-RU" altLang="ru-RU" dirty="0"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526" y="1554525"/>
            <a:ext cx="5256584" cy="375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531586"/>
            <a:ext cx="1656184" cy="398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464" y="1484784"/>
            <a:ext cx="1872704" cy="398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2247598"/>
            <a:ext cx="1656184" cy="398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3975790"/>
            <a:ext cx="1656184" cy="398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4915962"/>
            <a:ext cx="1656184" cy="398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87831" y="4915962"/>
            <a:ext cx="1656184" cy="398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4174992"/>
            <a:ext cx="1656184" cy="398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07504" y="90000"/>
            <a:ext cx="8928992" cy="412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Подведем итоги: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82831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192032"/>
            <a:ext cx="8606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мозг состоит из следующих отделов: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продолговатый мозг, мост, мозжечок, средний мозг, промежуточный и большие полушария головного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мозга.</a:t>
            </a:r>
          </a:p>
          <a:p>
            <a:pPr indent="360000"/>
            <a:r>
              <a:rPr lang="ru-RU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Продолговатый </a:t>
            </a:r>
            <a:r>
              <a:rPr lang="ru-RU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мозг, мост и мозжечок относят к заднему мозгу, а </a:t>
            </a:r>
            <a:r>
              <a:rPr lang="ru-RU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промежуточный и большие </a:t>
            </a:r>
            <a:r>
              <a:rPr lang="ru-RU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полушария мозга – к переднему мозгу.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7504" y="90000"/>
            <a:ext cx="8928992" cy="412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Отделы головного мозга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6" descr="http://stomexpert.kz/wp-content/uploads/2015/02/%D1%85%D0%B5%D0%B9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epochtimes.ru/eet-content/uploads/06/science2013/191_human-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912" y="1131279"/>
            <a:ext cx="4316584" cy="30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83232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277365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38035"/>
            <a:ext cx="86067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левом большом полушарии расположен I желудочек, в правом – II желудочек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Между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симметричными половинами промежуточного мозга – III желудочек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Между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продолговатым мозгом и мозжечком образуется IV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желудочек. Центральный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канал спинного мозга продолжается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головном в полостях желудочков. 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головного мозга отходят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пар черепно-мозговых нервов. Они связывают головной мозг с органами чувств, мышцами, внутренними органами грудной и брюшной полостей.</a:t>
            </a:r>
          </a:p>
        </p:txBody>
      </p:sp>
      <p:sp>
        <p:nvSpPr>
          <p:cNvPr id="2" name="AutoShape 6" descr="http://stomexpert.kz/wp-content/uploads/2015/02/%D1%85%D0%B5%D0%B9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61882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048" y="836712"/>
            <a:ext cx="2926173" cy="3485183"/>
          </a:xfrm>
          <a:prstGeom prst="rect">
            <a:avLst/>
          </a:prstGeom>
          <a:noFill/>
          <a:ln>
            <a:noFill/>
          </a:ln>
          <a:effectLst>
            <a:glow rad="292100">
              <a:schemeClr val="tx1">
                <a:alpha val="6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504" y="90000"/>
            <a:ext cx="8928992" cy="412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Отделы головного мозга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33890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38035"/>
            <a:ext cx="86067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Продолговатый мозг и мост являются непосредственным продолжением спинного мозга. Как и спинной мозг, они выполняют проводящую и рефлекторную функции. Через них проходят нервные пути, соединяющие спинной мозг со всеми вышележащими отделами головного мозга.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Продолговатый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мозг – это наиболее древний отдел головного мозга. В нём находятся центры жизненно важных врождённых рефлексов, поэтому повреждения этого отдела очень опасны для жизни.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6" descr="http://stomexpert.kz/wp-content/uploads/2015/02/%D1%85%D0%B5%D0%B9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708" y="692696"/>
            <a:ext cx="5256584" cy="375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90000"/>
            <a:ext cx="8928992" cy="412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Отделы головного мозга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63979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86351" y="1956896"/>
            <a:ext cx="3278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Дыхательный центр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ритмичное чередование вдохов и выдохов. Нейроны этого центра очень чувствительны к содержанию углекислого газа в крови. При увеличении в крови концентрации СО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нейроны активируются, и человек начинает дышать чаще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глубже.</a:t>
            </a:r>
          </a:p>
        </p:txBody>
      </p:sp>
      <p:sp>
        <p:nvSpPr>
          <p:cNvPr id="2" name="AutoShape 6" descr="http://stomexpert.kz/wp-content/uploads/2015/02/%D1%85%D0%B5%D0%B9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90000"/>
            <a:ext cx="8928992" cy="412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Отделы головного мозга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8663"/>
            <a:ext cx="5392570" cy="586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130350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361036"/>
            <a:ext cx="8606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Сосудодвигательный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управляет частотой и силой сердечных сокращений и тонусом кровеносных сосудов. Также в продолговатом мозге находятся,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регулирующие работу пищеварительной системы 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глотания, жевания, слюноотделения, отделения желудочного сока и др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/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Здесь же находятся центры защитных рефлексов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(чихания, кашля, рвоты, мигания и др.)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центральной части серого вещества продолговатого мозга и моста находятся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центры, регулирующие сон и бодрствование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6" descr="http://stomexpert.kz/wp-content/uploads/2015/02/%D1%85%D0%B5%D0%B9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2952328" cy="36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90000"/>
            <a:ext cx="8928992" cy="412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Отделы головного мозга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600400" cy="350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564538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64088" y="692696"/>
            <a:ext cx="34941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Восемь из двенадцати пар черепно-мозговых нервов выходят из продолговатого мозга и моста.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Они управляют движениями языка, мышцами шеи и плечевого пояса, мимическими мышцами и миганием, обеспечивают жевание, глотание и работу голосовых связок. По их чувствительным волокнам в головной мозг поступает вкусовая информация от языка, болевая, кожная и мышечная чувствительность от головы, информация от внутреннего уха. Блуждающий нерв (X пара) регулирует работу всех органов грудной и брюшной полостей.</a:t>
            </a:r>
          </a:p>
        </p:txBody>
      </p:sp>
      <p:sp>
        <p:nvSpPr>
          <p:cNvPr id="2" name="AutoShape 6" descr="http://stomexpert.kz/wp-content/uploads/2015/02/%D1%85%D0%B5%D0%B9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504" y="90000"/>
            <a:ext cx="8928992" cy="412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Отделы головного мозга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672099"/>
            <a:ext cx="4115941" cy="57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556800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3933056"/>
            <a:ext cx="86067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Мозжечок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Мозжечок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состоит из средней, наиболее древней части и полушарий, имеющих кору. Он находится над продолговатым мозгом и мостом и связан со всеми отделами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мозга.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/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Мозжечок осуществляет координацию движений,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делает их плавными, точными и соразмеренными, устраняет лишние движения, например возникшие в силу инерции. Это бывает, когда сопротивление неожиданно исчезает или водитель транспорта меняет скорость. При этом нам приходится прилагать усилия, чтобы устоять на ногах и не потерять равновесие. Траектория любого движения от исходного положения до цели контролируется мозжечком.</a:t>
            </a:r>
          </a:p>
        </p:txBody>
      </p:sp>
      <p:sp>
        <p:nvSpPr>
          <p:cNvPr id="2" name="AutoShape 6" descr="http://stomexpert.kz/wp-content/uploads/2015/02/%D1%85%D0%B5%D0%B9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3432381" cy="30243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6440" y="692696"/>
            <a:ext cx="3996000" cy="300168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90000"/>
            <a:ext cx="8928992" cy="412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Отделы головного мозга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46728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36103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Средний мозг.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самый маленький отдел головного мозга. На его верхней поверхности, обращённой к мозжечку, расположены четыре небольших бугорка –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четверохолмие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Бугорки – это центры первичной обработки информации: верхние бугорки получают и обрабатывают зрительную информацию, а нижние – слуховую.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Нейроны этих центров реагируют на новые сигналы: на громкий резкий звук или если что-то неожиданное появилось в поле зрения. С их участием осуществляются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ориентировочные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реакции.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среднем мозге расположены ядра, которые вместе с мозжечком регулируют мышечный тонус.</a:t>
            </a:r>
          </a:p>
        </p:txBody>
      </p:sp>
      <p:sp>
        <p:nvSpPr>
          <p:cNvPr id="2" name="AutoShape 6" descr="http://stomexpert.kz/wp-content/uploads/2015/02/%D1%85%D0%B5%D0%B9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84478"/>
            <a:ext cx="4032448" cy="297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88045"/>
            <a:ext cx="2952328" cy="321701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90000"/>
            <a:ext cx="8928992" cy="412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Отделы головного мозга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42775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5349</TotalTime>
  <Words>867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17-1</cp:lastModifiedBy>
  <cp:revision>399</cp:revision>
  <dcterms:created xsi:type="dcterms:W3CDTF">2016-07-22T14:34:35Z</dcterms:created>
  <dcterms:modified xsi:type="dcterms:W3CDTF">2021-10-11T11:51:34Z</dcterms:modified>
</cp:coreProperties>
</file>